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4" r:id="rId3"/>
    <p:sldId id="287" r:id="rId4"/>
    <p:sldId id="293" r:id="rId5"/>
    <p:sldId id="294" r:id="rId6"/>
    <p:sldId id="288" r:id="rId7"/>
    <p:sldId id="296" r:id="rId8"/>
    <p:sldId id="295" r:id="rId9"/>
    <p:sldId id="289" r:id="rId10"/>
    <p:sldId id="297" r:id="rId11"/>
    <p:sldId id="298" r:id="rId12"/>
    <p:sldId id="299" r:id="rId13"/>
    <p:sldId id="290" r:id="rId14"/>
    <p:sldId id="291" r:id="rId15"/>
    <p:sldId id="300" r:id="rId16"/>
    <p:sldId id="301" r:id="rId17"/>
    <p:sldId id="29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49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639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3606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7804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37514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370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78114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60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056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059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018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211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205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992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412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790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B7DCD-5BA3-48A2-BE8C-591555253DD2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D015586-AAD2-4AE8-A3B1-EBF033189B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100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algn="ctr"/>
            <a:r>
              <a:rPr lang="en-US" altLang="ko-KR" sz="3600" dirty="0"/>
              <a:t>3. Data Structure and Algorithms 2</a:t>
            </a:r>
            <a:endParaRPr lang="ko-KR" altLang="en-US" sz="3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Graph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2063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3. Traversing Problem – DFS and BFS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Detour: Tree traversing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Tree Traversing :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Level traversing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In Order traversing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Pre Order traversing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Post Order </a:t>
            </a:r>
            <a:r>
              <a:rPr lang="en-US" altLang="ko-KR" sz="1400" dirty="0" err="1"/>
              <a:t>traversiong</a:t>
            </a:r>
            <a:endParaRPr lang="ko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6C1CF0C-ED95-49EF-821F-5C945BA54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612" y="2163402"/>
            <a:ext cx="7245262" cy="424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41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3. Traversing Problem – DFS and BFS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DFS vs. BFS traverse on graphs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DFS</a:t>
            </a:r>
            <a:r>
              <a:rPr lang="ko-KR" altLang="en-US" sz="1400" dirty="0"/>
              <a:t> </a:t>
            </a:r>
            <a:r>
              <a:rPr lang="en-US" altLang="ko-KR" sz="1400" dirty="0"/>
              <a:t>: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Graph</a:t>
            </a:r>
            <a:r>
              <a:rPr lang="ko-KR" altLang="en-US" sz="1400" dirty="0"/>
              <a:t>에서는 </a:t>
            </a:r>
            <a:r>
              <a:rPr lang="en-US" altLang="ko-KR" sz="1400" dirty="0"/>
              <a:t>In-order traverse</a:t>
            </a:r>
            <a:r>
              <a:rPr lang="ko-KR" altLang="en-US" sz="1400" dirty="0"/>
              <a:t>가 불가능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Pre</a:t>
            </a:r>
            <a:r>
              <a:rPr lang="ko-KR" altLang="en-US" sz="1400" dirty="0"/>
              <a:t>와 </a:t>
            </a:r>
            <a:r>
              <a:rPr lang="en-US" altLang="ko-KR" sz="1400" dirty="0"/>
              <a:t>Post</a:t>
            </a:r>
            <a:r>
              <a:rPr lang="ko-KR" altLang="en-US" sz="1400" dirty="0"/>
              <a:t>가 될 수 있는데 </a:t>
            </a:r>
            <a:r>
              <a:rPr lang="en-US" altLang="ko-KR" sz="1400" dirty="0"/>
              <a:t>Post</a:t>
            </a:r>
            <a:r>
              <a:rPr lang="ko-KR" altLang="en-US" sz="1400" dirty="0"/>
              <a:t>를 하면 너무 복잡해 질 수 있어서 </a:t>
            </a:r>
            <a:r>
              <a:rPr lang="en-US" altLang="ko-KR" sz="1400" dirty="0"/>
              <a:t>Pre</a:t>
            </a:r>
            <a:r>
              <a:rPr lang="ko-KR" altLang="en-US" sz="1400" dirty="0"/>
              <a:t>를 선호한다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Traveling</a:t>
            </a:r>
            <a:r>
              <a:rPr lang="ko-KR" altLang="en-US" sz="1400" dirty="0" err="1"/>
              <a:t>할때</a:t>
            </a:r>
            <a:r>
              <a:rPr lang="ko-KR" altLang="en-US" sz="1400" dirty="0"/>
              <a:t> 지나온 것을 기억해서 한번 </a:t>
            </a:r>
            <a:r>
              <a:rPr lang="en-US" altLang="ko-KR" sz="1400" dirty="0"/>
              <a:t>travel</a:t>
            </a:r>
            <a:r>
              <a:rPr lang="ko-KR" altLang="en-US" sz="1400" dirty="0"/>
              <a:t>한 것에는 다시 </a:t>
            </a:r>
            <a:r>
              <a:rPr lang="ko-KR" altLang="en-US" sz="1400" dirty="0" err="1"/>
              <a:t>못가게</a:t>
            </a:r>
            <a:r>
              <a:rPr lang="ko-KR" altLang="en-US" sz="1400" dirty="0"/>
              <a:t> 한다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(5-3-2-0-1-4-6-7-9-8)</a:t>
            </a:r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BFS :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Tree</a:t>
            </a:r>
            <a:r>
              <a:rPr lang="ko-KR" altLang="en-US" sz="1400" dirty="0"/>
              <a:t>에서 </a:t>
            </a:r>
            <a:r>
              <a:rPr lang="en-US" altLang="ko-KR" sz="1400" dirty="0"/>
              <a:t>level-order-traverse </a:t>
            </a:r>
            <a:r>
              <a:rPr lang="ko-KR" altLang="en-US" sz="1400" dirty="0"/>
              <a:t>와 같음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Enqueue :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5 - 3,4,7 - 2 – 6 – 9 – 0 – 8 - 1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Dequeue : 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5 –            3 – 4 – 7 – 2 – 6 – 9 – 0 – 8 - 1</a:t>
            </a: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3FFCF3-78CB-4873-B02E-FC701F4BE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199" y="1840637"/>
            <a:ext cx="6865365" cy="440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118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3. Traversing Problem – DFS and BFS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DFS vs. BFS traverse on graphs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6B91EE-A580-4F9F-BE0E-8EC491DD5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04" y="1921193"/>
            <a:ext cx="6855556" cy="471930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A8EAD2C-96AB-4074-A0E3-9F4F02A67071}"/>
              </a:ext>
            </a:extLst>
          </p:cNvPr>
          <p:cNvSpPr/>
          <p:nvPr/>
        </p:nvSpPr>
        <p:spPr>
          <a:xfrm>
            <a:off x="7620874" y="2196693"/>
            <a:ext cx="4470512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DFS</a:t>
            </a:r>
            <a:r>
              <a:rPr lang="ko-KR" altLang="en-US" sz="1400" dirty="0"/>
              <a:t> </a:t>
            </a:r>
            <a:r>
              <a:rPr lang="en-US" altLang="ko-KR" sz="1400" dirty="0"/>
              <a:t>: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Graph</a:t>
            </a:r>
            <a:r>
              <a:rPr lang="ko-KR" altLang="en-US" sz="1400" dirty="0"/>
              <a:t>에서는 </a:t>
            </a:r>
            <a:r>
              <a:rPr lang="en-US" altLang="ko-KR" sz="1400" dirty="0"/>
              <a:t>In-order traverse</a:t>
            </a:r>
            <a:r>
              <a:rPr lang="ko-KR" altLang="en-US" sz="1400" dirty="0"/>
              <a:t>가 불가능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Pre</a:t>
            </a:r>
            <a:r>
              <a:rPr lang="ko-KR" altLang="en-US" sz="1400" dirty="0"/>
              <a:t>와 </a:t>
            </a:r>
            <a:r>
              <a:rPr lang="en-US" altLang="ko-KR" sz="1400" dirty="0"/>
              <a:t>Post</a:t>
            </a:r>
            <a:r>
              <a:rPr lang="ko-KR" altLang="en-US" sz="1400" dirty="0"/>
              <a:t>가 될 수 있는데 </a:t>
            </a:r>
            <a:r>
              <a:rPr lang="en-US" altLang="ko-KR" sz="1400" dirty="0"/>
              <a:t>Post</a:t>
            </a:r>
            <a:r>
              <a:rPr lang="ko-KR" altLang="en-US" sz="1400" dirty="0"/>
              <a:t>를 하면 너무 복잡해 질 수 있어서 </a:t>
            </a:r>
            <a:r>
              <a:rPr lang="en-US" altLang="ko-KR" sz="1400" dirty="0"/>
              <a:t>Pre</a:t>
            </a:r>
            <a:r>
              <a:rPr lang="ko-KR" altLang="en-US" sz="1400" dirty="0"/>
              <a:t>를 선호한다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Traveling</a:t>
            </a:r>
            <a:r>
              <a:rPr lang="ko-KR" altLang="en-US" sz="1400" dirty="0" err="1"/>
              <a:t>할때</a:t>
            </a:r>
            <a:r>
              <a:rPr lang="ko-KR" altLang="en-US" sz="1400" dirty="0"/>
              <a:t> 지나온 것을 기억해서 한번 </a:t>
            </a:r>
            <a:r>
              <a:rPr lang="en-US" altLang="ko-KR" sz="1400" dirty="0"/>
              <a:t>travel</a:t>
            </a:r>
            <a:r>
              <a:rPr lang="ko-KR" altLang="en-US" sz="1400" dirty="0"/>
              <a:t>한 것에는 다시 </a:t>
            </a:r>
            <a:r>
              <a:rPr lang="ko-KR" altLang="en-US" sz="1400" dirty="0" err="1"/>
              <a:t>못가게</a:t>
            </a:r>
            <a:r>
              <a:rPr lang="ko-KR" altLang="en-US" sz="1400" dirty="0"/>
              <a:t> 한다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(5-3-2-0-1-4-6-7-9-8)</a:t>
            </a:r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BFS :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Tree</a:t>
            </a:r>
            <a:r>
              <a:rPr lang="ko-KR" altLang="en-US" sz="1400" dirty="0"/>
              <a:t>에서 </a:t>
            </a:r>
            <a:r>
              <a:rPr lang="en-US" altLang="ko-KR" sz="1400" dirty="0"/>
              <a:t>level-order-traverse </a:t>
            </a:r>
            <a:r>
              <a:rPr lang="ko-KR" altLang="en-US" sz="1400" dirty="0"/>
              <a:t>와 같음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Enqueue :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5 - 3,4,7 - 2 – 6 – 9 – 0 – 8 - 1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Dequeue : 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5 –            3 – 4 – 7 – 2 – 6 – 9 – 0 – 8 - 1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98285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365024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4. Shortest Path Problem – Dijkstra’s Algorithm 1</a:t>
            </a:r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Single-Source Shortest Path Problem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/>
              <a:t>네비게이션에서 </a:t>
            </a:r>
            <a:r>
              <a:rPr lang="ko-KR" altLang="en-US" sz="1400" dirty="0" err="1"/>
              <a:t>경로찾기와</a:t>
            </a:r>
            <a:r>
              <a:rPr lang="ko-KR" altLang="en-US" sz="1400" dirty="0"/>
              <a:t> 유사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err="1"/>
              <a:t>친구찾기</a:t>
            </a:r>
            <a:r>
              <a:rPr lang="ko-KR" altLang="en-US" sz="1400" dirty="0"/>
              <a:t> 등 </a:t>
            </a:r>
            <a:r>
              <a:rPr lang="ko-KR" altLang="en-US" sz="1400" dirty="0" err="1"/>
              <a:t>소셜네트워크에서도</a:t>
            </a:r>
            <a:r>
              <a:rPr lang="ko-KR" altLang="en-US" sz="1400" dirty="0"/>
              <a:t> 많이 사용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어디서 시작할지</a:t>
            </a:r>
            <a:r>
              <a:rPr lang="en-US" altLang="ko-KR" sz="1400" dirty="0"/>
              <a:t>(source)</a:t>
            </a:r>
            <a:r>
              <a:rPr lang="ko-KR" altLang="en-US" sz="1400" dirty="0"/>
              <a:t>에</a:t>
            </a:r>
            <a:r>
              <a:rPr lang="en-US" altLang="ko-KR" sz="1400" dirty="0"/>
              <a:t> </a:t>
            </a:r>
            <a:r>
              <a:rPr lang="ko-KR" altLang="en-US" sz="1400" dirty="0"/>
              <a:t>대해서 알 수 있다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목적지까지 얼마나 </a:t>
            </a:r>
            <a:r>
              <a:rPr lang="ko-KR" altLang="en-US" sz="1400" dirty="0" err="1"/>
              <a:t>걸릴것인지</a:t>
            </a:r>
            <a:r>
              <a:rPr lang="ko-KR" altLang="en-US" sz="1400" dirty="0"/>
              <a:t> 알기 위함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Destination</a:t>
            </a:r>
            <a:r>
              <a:rPr lang="ko-KR" altLang="en-US" sz="1400" dirty="0"/>
              <a:t> </a:t>
            </a:r>
            <a:r>
              <a:rPr lang="en-US" altLang="ko-KR" sz="1400" dirty="0"/>
              <a:t>: </a:t>
            </a:r>
            <a:r>
              <a:rPr lang="ko-KR" altLang="en-US" sz="1400" dirty="0"/>
              <a:t>어디로 </a:t>
            </a:r>
            <a:r>
              <a:rPr lang="ko-KR" altLang="en-US" sz="1400" dirty="0" err="1"/>
              <a:t>가야하는지</a:t>
            </a:r>
            <a:r>
              <a:rPr lang="ko-KR" altLang="en-US" sz="1400" dirty="0"/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4943B0F-1FEB-43BB-B3CB-4678AEB74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78" y="1864311"/>
            <a:ext cx="6891031" cy="448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761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Detour:</a:t>
            </a:r>
            <a:r>
              <a:rPr lang="ko-KR" altLang="en-US" sz="2400" dirty="0"/>
              <a:t> </a:t>
            </a:r>
            <a:r>
              <a:rPr lang="en-US" altLang="ko-KR" sz="2400" dirty="0"/>
              <a:t>Dynamic</a:t>
            </a:r>
            <a:r>
              <a:rPr lang="ko-KR" altLang="en-US" sz="2400" dirty="0"/>
              <a:t> </a:t>
            </a:r>
            <a:r>
              <a:rPr lang="en-US" altLang="ko-KR" sz="2400" dirty="0"/>
              <a:t>Programming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/>
              <a:t>피보나치</a:t>
            </a:r>
            <a:r>
              <a:rPr lang="en-US" altLang="ko-KR" sz="1400" dirty="0"/>
              <a:t>4</a:t>
            </a:r>
            <a:r>
              <a:rPr lang="ko-KR" altLang="en-US" sz="1400" dirty="0"/>
              <a:t>를 먼저 구하지 말고 밑에서 부터 구하자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이 방법을 이용해서 </a:t>
            </a:r>
            <a:r>
              <a:rPr lang="en-US" altLang="ko-KR" sz="1400" dirty="0"/>
              <a:t>shortest path problem</a:t>
            </a:r>
            <a:r>
              <a:rPr lang="ko-KR" altLang="en-US" sz="1400" dirty="0"/>
              <a:t>을 해결한다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9365024" cy="51786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2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dirty="0"/>
              <a:t>5. Shortest Path Problem – Dijkstra’s Algorithm 2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7686343-1666-4BDC-B32A-9FCBB1B5C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14" y="2068496"/>
            <a:ext cx="7367882" cy="4247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03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Process</a:t>
            </a:r>
            <a:r>
              <a:rPr lang="ko-KR" altLang="en-US" sz="2400" dirty="0"/>
              <a:t> </a:t>
            </a:r>
            <a:r>
              <a:rPr lang="en-US" altLang="ko-KR" sz="2400" dirty="0"/>
              <a:t>of</a:t>
            </a:r>
            <a:r>
              <a:rPr lang="ko-KR" altLang="en-US" sz="2400" dirty="0"/>
              <a:t> </a:t>
            </a:r>
            <a:r>
              <a:rPr lang="en-US" altLang="ko-KR" sz="2400" dirty="0"/>
              <a:t>Assembly</a:t>
            </a:r>
            <a:r>
              <a:rPr lang="ko-KR" altLang="en-US" sz="2400" dirty="0"/>
              <a:t> </a:t>
            </a:r>
            <a:r>
              <a:rPr lang="en-US" altLang="ko-KR" sz="2400" dirty="0"/>
              <a:t>Line Scheduling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/>
              <a:t>어떤 라인을 선택해야 가장 빠르게 </a:t>
            </a:r>
            <a:r>
              <a:rPr lang="en-US" altLang="ko-KR" sz="1400" dirty="0" err="1"/>
              <a:t>productio</a:t>
            </a:r>
            <a:r>
              <a:rPr lang="ko-KR" altLang="en-US" sz="1400" dirty="0"/>
              <a:t>을 생산할 수 있는지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이것은 목적지에 가장 </a:t>
            </a:r>
            <a:r>
              <a:rPr lang="ko-KR" altLang="en-US" sz="1400" dirty="0" err="1"/>
              <a:t>빠른시간안게</a:t>
            </a:r>
            <a:r>
              <a:rPr lang="ko-KR" altLang="en-US" sz="1400" dirty="0"/>
              <a:t> 갈 수 있는 </a:t>
            </a:r>
            <a:r>
              <a:rPr lang="en-US" altLang="ko-KR" sz="1400" dirty="0"/>
              <a:t>path</a:t>
            </a:r>
            <a:r>
              <a:rPr lang="ko-KR" altLang="en-US" sz="1400" dirty="0"/>
              <a:t>를 구하는 것과 같다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이 공정이 </a:t>
            </a:r>
            <a:r>
              <a:rPr lang="en-US" altLang="ko-KR" sz="1400" dirty="0"/>
              <a:t>graph structure </a:t>
            </a:r>
            <a:r>
              <a:rPr lang="ko-KR" altLang="en-US" sz="1400" dirty="0"/>
              <a:t>이다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ko-KR" altLang="en-US" sz="14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9365024" cy="51786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2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dirty="0"/>
              <a:t>5. Shortest Path Problem – Dijkstra’s Algorithm 2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AE6A1F-4C36-4F36-9808-857DF740F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77" y="2059619"/>
            <a:ext cx="7196897" cy="372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315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Process</a:t>
            </a:r>
            <a:r>
              <a:rPr lang="ko-KR" altLang="en-US" sz="2400" dirty="0"/>
              <a:t> </a:t>
            </a:r>
            <a:r>
              <a:rPr lang="en-US" altLang="ko-KR" sz="2400" dirty="0"/>
              <a:t>of</a:t>
            </a:r>
            <a:r>
              <a:rPr lang="ko-KR" altLang="en-US" sz="2400" dirty="0"/>
              <a:t> </a:t>
            </a:r>
            <a:r>
              <a:rPr lang="en-US" altLang="ko-KR" sz="2400" dirty="0"/>
              <a:t>Assembly</a:t>
            </a:r>
            <a:r>
              <a:rPr lang="ko-KR" altLang="en-US" sz="2400" dirty="0"/>
              <a:t> </a:t>
            </a:r>
            <a:r>
              <a:rPr lang="en-US" altLang="ko-KR" sz="2400" dirty="0"/>
              <a:t>Line Scheduling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V </a:t>
            </a:r>
            <a:r>
              <a:rPr lang="ko-KR" altLang="en-US" sz="1400" dirty="0"/>
              <a:t>와 </a:t>
            </a:r>
            <a:r>
              <a:rPr lang="en-US" altLang="ko-KR" sz="1400" dirty="0"/>
              <a:t>W : graph</a:t>
            </a:r>
            <a:r>
              <a:rPr lang="ko-KR" altLang="en-US" sz="1400" dirty="0"/>
              <a:t>의 조건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s : single source parameter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Dijkstra’s algorithm(V, W, s)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 err="1"/>
              <a:t>Dist</a:t>
            </a:r>
            <a:r>
              <a:rPr lang="en-US" altLang="ko-KR" sz="1400" dirty="0"/>
              <a:t> : </a:t>
            </a:r>
            <a:r>
              <a:rPr lang="ko-KR" altLang="en-US" sz="1400" dirty="0"/>
              <a:t>과거를 기록하는 </a:t>
            </a:r>
            <a:r>
              <a:rPr lang="en-US" altLang="ko-KR" sz="1400" dirty="0"/>
              <a:t>table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 err="1"/>
              <a:t>Dist</a:t>
            </a:r>
            <a:r>
              <a:rPr lang="en-US" altLang="ko-KR" sz="1400" dirty="0"/>
              <a:t>[s] : </a:t>
            </a:r>
            <a:r>
              <a:rPr lang="ko-KR" altLang="en-US" sz="1400" dirty="0"/>
              <a:t>시작하는 </a:t>
            </a:r>
            <a:r>
              <a:rPr lang="ko-KR" altLang="en-US" sz="1400" dirty="0" err="1"/>
              <a:t>위치니</a:t>
            </a:r>
            <a:r>
              <a:rPr lang="ko-KR" altLang="en-US" sz="1400" dirty="0"/>
              <a:t> </a:t>
            </a:r>
            <a:r>
              <a:rPr lang="en-US" altLang="ko-KR" sz="1400" dirty="0"/>
              <a:t>0 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Vertex</a:t>
            </a:r>
            <a:r>
              <a:rPr lang="ko-KR" altLang="en-US" sz="1400" dirty="0"/>
              <a:t>가 </a:t>
            </a:r>
            <a:r>
              <a:rPr lang="en-US" altLang="ko-KR" sz="1400" dirty="0"/>
              <a:t>0</a:t>
            </a:r>
            <a:r>
              <a:rPr lang="ko-KR" altLang="en-US" sz="1400" dirty="0"/>
              <a:t>이 </a:t>
            </a:r>
            <a:r>
              <a:rPr lang="ko-KR" altLang="en-US" sz="1400" dirty="0" err="1"/>
              <a:t>될때까지</a:t>
            </a:r>
            <a:r>
              <a:rPr lang="ko-KR" altLang="en-US" sz="1400" dirty="0"/>
              <a:t> </a:t>
            </a:r>
            <a:r>
              <a:rPr lang="en-US" altLang="ko-KR" sz="1400" dirty="0"/>
              <a:t>while loop</a:t>
            </a:r>
            <a:r>
              <a:rPr lang="ko-KR" altLang="en-US" sz="1400" dirty="0"/>
              <a:t>를 돌림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Traverse </a:t>
            </a:r>
            <a:r>
              <a:rPr lang="ko-KR" altLang="en-US" sz="1400" dirty="0"/>
              <a:t>와 유사하다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남아 있는 </a:t>
            </a:r>
            <a:r>
              <a:rPr lang="en-US" altLang="ko-KR" sz="1400" dirty="0"/>
              <a:t>V</a:t>
            </a:r>
            <a:r>
              <a:rPr lang="ko-KR" altLang="en-US" sz="1400" dirty="0"/>
              <a:t>중에서 </a:t>
            </a:r>
            <a:r>
              <a:rPr lang="en-US" altLang="ko-KR" sz="1400" dirty="0" err="1"/>
              <a:t>dist</a:t>
            </a:r>
            <a:r>
              <a:rPr lang="ko-KR" altLang="en-US" sz="1400" dirty="0"/>
              <a:t>가 가장 </a:t>
            </a:r>
            <a:r>
              <a:rPr lang="ko-KR" altLang="en-US" sz="1400" dirty="0" err="1"/>
              <a:t>작으거</a:t>
            </a:r>
            <a:r>
              <a:rPr lang="ko-KR" altLang="en-US" sz="1400" dirty="0"/>
              <a:t> 가져옴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If</a:t>
            </a:r>
            <a:r>
              <a:rPr lang="ko-KR" altLang="en-US" sz="1400" dirty="0"/>
              <a:t>문 무한대보다 </a:t>
            </a:r>
            <a:r>
              <a:rPr lang="en-US" altLang="ko-KR" sz="1400" dirty="0"/>
              <a:t>neighbor</a:t>
            </a:r>
            <a:r>
              <a:rPr lang="ko-KR" altLang="en-US" sz="1400" dirty="0"/>
              <a:t>가 작다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ko-KR" altLang="en-US" sz="14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9365024" cy="51786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 lnSpcReduction="2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dirty="0"/>
              <a:t>5. Shortest Path Problem – Dijkstra’s Algorithm 2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6727D4C-7AA3-46AE-AEF5-D6AB7B62D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17" y="2196693"/>
            <a:ext cx="7219456" cy="338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36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 err="1"/>
              <a:t>Tsdafasdf</a:t>
            </a:r>
            <a:endParaRPr lang="en-US" altLang="ko-KR" sz="24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/>
              <a:t>내용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9365024" cy="51786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2500"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dirty="0"/>
              <a:t>6. Minimum Spanning Tree Problem Prim’s Algorithm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6647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F7ECDD-6C8C-4DC9-BAE8-787D827B2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E0D18E-A1CC-42A5-BA2D-A0504A727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Graph</a:t>
            </a:r>
          </a:p>
          <a:p>
            <a:r>
              <a:rPr lang="en-US" altLang="ko-KR" dirty="0"/>
              <a:t>Representation of graph</a:t>
            </a:r>
          </a:p>
          <a:p>
            <a:r>
              <a:rPr lang="en-US" altLang="ko-KR" dirty="0"/>
              <a:t>Traversing Problem – DFS and BFS</a:t>
            </a:r>
          </a:p>
          <a:p>
            <a:r>
              <a:rPr lang="en-US" altLang="ko-KR" dirty="0"/>
              <a:t>Shortest Path Problem – Dijkstra’s Algorithm 1</a:t>
            </a:r>
          </a:p>
          <a:p>
            <a:r>
              <a:rPr lang="en-US" altLang="ko-KR" dirty="0"/>
              <a:t>Shortest Path Problem – Dijkstra’s Algorithm 2</a:t>
            </a:r>
          </a:p>
          <a:p>
            <a:r>
              <a:rPr lang="en-US" altLang="ko-KR" dirty="0"/>
              <a:t>Minimum Spanning Tree Problem Prim’s Algorithm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9180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1. Graph</a:t>
            </a:r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Graphs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Graph : </a:t>
            </a:r>
            <a:r>
              <a:rPr lang="ko-KR" altLang="en-US" sz="1400" dirty="0"/>
              <a:t>마음대로 연결이 되어 있는 것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Graph G = (V, E)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V : vertices (or node)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E : set of edges(or link, arcs)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세가지로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Unlabeled, Labeled vertices, Labeled vertices And Weighted edges</a:t>
            </a:r>
          </a:p>
          <a:p>
            <a:pPr marL="285750" indent="-285750">
              <a:buFontTx/>
              <a:buChar char="-"/>
            </a:pPr>
            <a:endParaRPr lang="ko-KR" altLang="en-US" sz="1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33" y="1830934"/>
            <a:ext cx="7260486" cy="444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435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1. Graph</a:t>
            </a:r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Graph terminology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Adjacent, neighbor : </a:t>
            </a:r>
            <a:r>
              <a:rPr lang="ko-KR" altLang="en-US" sz="1400" dirty="0"/>
              <a:t>서로 </a:t>
            </a:r>
            <a:r>
              <a:rPr lang="en-US" altLang="ko-KR" sz="1400" dirty="0"/>
              <a:t>edge</a:t>
            </a:r>
            <a:r>
              <a:rPr lang="ko-KR" altLang="en-US" sz="1400" dirty="0"/>
              <a:t>로 묶여 있는 것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Path : </a:t>
            </a:r>
            <a:r>
              <a:rPr lang="ko-KR" altLang="en-US" sz="1400" dirty="0"/>
              <a:t>특정한 </a:t>
            </a:r>
            <a:r>
              <a:rPr lang="ko-KR" altLang="en-US" sz="1400" dirty="0" err="1"/>
              <a:t>노드에서</a:t>
            </a:r>
            <a:r>
              <a:rPr lang="ko-KR" altLang="en-US" sz="1400" dirty="0"/>
              <a:t> 다른 </a:t>
            </a:r>
            <a:r>
              <a:rPr lang="ko-KR" altLang="en-US" sz="1400" dirty="0" err="1"/>
              <a:t>노드로</a:t>
            </a:r>
            <a:r>
              <a:rPr lang="ko-KR" altLang="en-US" sz="1400" dirty="0"/>
              <a:t> 가는 길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Connected graph : </a:t>
            </a:r>
            <a:r>
              <a:rPr lang="ko-KR" altLang="en-US" sz="1400" dirty="0"/>
              <a:t>모든 </a:t>
            </a:r>
            <a:r>
              <a:rPr lang="ko-KR" altLang="en-US" sz="1400" dirty="0" err="1"/>
              <a:t>노드들이</a:t>
            </a:r>
            <a:r>
              <a:rPr lang="ko-KR" altLang="en-US" sz="1400" dirty="0"/>
              <a:t> 연결된 </a:t>
            </a:r>
            <a:r>
              <a:rPr lang="en-US" altLang="ko-KR" sz="1400" dirty="0"/>
              <a:t>Graph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Connected component :  path</a:t>
            </a:r>
            <a:r>
              <a:rPr lang="ko-KR" altLang="en-US" sz="1400" dirty="0"/>
              <a:t>를 </a:t>
            </a:r>
            <a:r>
              <a:rPr lang="en-US" altLang="ko-KR" sz="1400" dirty="0"/>
              <a:t>planning </a:t>
            </a:r>
            <a:r>
              <a:rPr lang="ko-KR" altLang="en-US" sz="1400" dirty="0" err="1"/>
              <a:t>할수</a:t>
            </a:r>
            <a:r>
              <a:rPr lang="ko-KR" altLang="en-US" sz="1400" dirty="0"/>
              <a:t> 있는 </a:t>
            </a:r>
            <a:r>
              <a:rPr lang="en-US" altLang="ko-KR" sz="1400" dirty="0"/>
              <a:t>subset graph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Complete graph : </a:t>
            </a:r>
            <a:r>
              <a:rPr lang="ko-KR" altLang="en-US" sz="1400" dirty="0"/>
              <a:t>모든 </a:t>
            </a:r>
            <a:r>
              <a:rPr lang="ko-KR" altLang="en-US" sz="1400" dirty="0" err="1"/>
              <a:t>노드들에</a:t>
            </a:r>
            <a:r>
              <a:rPr lang="ko-KR" altLang="en-US" sz="1400" dirty="0"/>
              <a:t> 대해서 모든 </a:t>
            </a:r>
            <a:r>
              <a:rPr lang="en-US" altLang="ko-KR" sz="1400" dirty="0"/>
              <a:t>path</a:t>
            </a:r>
            <a:r>
              <a:rPr lang="ko-KR" altLang="en-US" sz="1400" dirty="0"/>
              <a:t>가 존재하는 </a:t>
            </a:r>
            <a:r>
              <a:rPr lang="en-US" altLang="ko-KR" sz="1400" dirty="0"/>
              <a:t>graph</a:t>
            </a:r>
          </a:p>
          <a:p>
            <a:pPr marL="285750" indent="-285750">
              <a:buFontTx/>
              <a:buChar char="-"/>
            </a:pPr>
            <a:endParaRPr lang="ko-KR" altLang="en-US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3" y="1888657"/>
            <a:ext cx="7491663" cy="353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98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1. Graph</a:t>
            </a:r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Graph terminology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Cycle : </a:t>
            </a:r>
            <a:r>
              <a:rPr lang="ko-KR" altLang="en-US" sz="1400" dirty="0"/>
              <a:t>어떤 </a:t>
            </a:r>
            <a:r>
              <a:rPr lang="ko-KR" altLang="en-US" sz="1400" dirty="0" err="1"/>
              <a:t>노드에서</a:t>
            </a:r>
            <a:r>
              <a:rPr lang="ko-KR" altLang="en-US" sz="1400" dirty="0"/>
              <a:t> 시작해서 그것과 동일한 </a:t>
            </a:r>
            <a:r>
              <a:rPr lang="ko-KR" altLang="en-US" sz="1400" dirty="0" err="1"/>
              <a:t>노드에서</a:t>
            </a:r>
            <a:r>
              <a:rPr lang="ko-KR" altLang="en-US" sz="1400" dirty="0"/>
              <a:t> 끝나는 것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Directed edge : </a:t>
            </a:r>
            <a:r>
              <a:rPr lang="ko-KR" altLang="en-US" sz="1400" dirty="0"/>
              <a:t>방향성이 존재하는 </a:t>
            </a:r>
            <a:r>
              <a:rPr lang="en-US" altLang="ko-KR" sz="1400" dirty="0"/>
              <a:t>edge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Digraph : Cycle</a:t>
            </a:r>
            <a:r>
              <a:rPr lang="ko-KR" altLang="en-US" sz="1400" dirty="0"/>
              <a:t>이 있는 </a:t>
            </a:r>
            <a:r>
              <a:rPr lang="en-US" altLang="ko-KR" sz="1400" dirty="0"/>
              <a:t>directed graph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GAG : Cycle</a:t>
            </a:r>
            <a:r>
              <a:rPr lang="ko-KR" altLang="en-US" sz="1400" dirty="0"/>
              <a:t>이 없는 </a:t>
            </a:r>
            <a:r>
              <a:rPr lang="en-US" altLang="ko-KR" sz="1400" dirty="0"/>
              <a:t>directed graph</a:t>
            </a:r>
            <a:endParaRPr lang="ko-KR" altLang="en-US" sz="1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36" y="2196693"/>
            <a:ext cx="7395411" cy="33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5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Representation of graph</a:t>
            </a:r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Data structure for graphs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Vertexes </a:t>
            </a:r>
            <a:r>
              <a:rPr lang="ko-KR" altLang="en-US" sz="1400" dirty="0"/>
              <a:t>저장하고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Edges</a:t>
            </a:r>
            <a:r>
              <a:rPr lang="ko-KR" altLang="en-US" sz="1400" dirty="0"/>
              <a:t>들을 저장한다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Vertexes</a:t>
            </a:r>
            <a:r>
              <a:rPr lang="ko-KR" altLang="en-US" sz="1400" dirty="0"/>
              <a:t>를</a:t>
            </a:r>
            <a:r>
              <a:rPr lang="en-US" altLang="ko-KR" sz="1400" dirty="0"/>
              <a:t> </a:t>
            </a:r>
            <a:r>
              <a:rPr lang="ko-KR" altLang="en-US" sz="1400" dirty="0"/>
              <a:t>저장하는 방법은 </a:t>
            </a:r>
            <a:r>
              <a:rPr lang="en-US" altLang="ko-KR" sz="1400" dirty="0"/>
              <a:t>linked</a:t>
            </a:r>
            <a:r>
              <a:rPr lang="ko-KR" altLang="en-US" sz="1400" dirty="0"/>
              <a:t> </a:t>
            </a:r>
            <a:r>
              <a:rPr lang="en-US" altLang="ko-KR" sz="1400" dirty="0"/>
              <a:t>list,</a:t>
            </a:r>
            <a:r>
              <a:rPr lang="ko-KR" altLang="en-US" sz="1400" dirty="0"/>
              <a:t> </a:t>
            </a:r>
            <a:r>
              <a:rPr lang="en-US" altLang="ko-KR" sz="1400" dirty="0"/>
              <a:t>BST,</a:t>
            </a:r>
            <a:r>
              <a:rPr lang="ko-KR" altLang="en-US" sz="1400" dirty="0"/>
              <a:t> </a:t>
            </a:r>
            <a:r>
              <a:rPr lang="en-US" altLang="ko-KR" sz="1400" dirty="0"/>
              <a:t>Hash</a:t>
            </a:r>
            <a:r>
              <a:rPr lang="ko-KR" altLang="en-US" sz="1400" dirty="0"/>
              <a:t>의 방법으로 저장하면 된다</a:t>
            </a:r>
            <a:r>
              <a:rPr lang="en-US" altLang="ko-KR" sz="1400" dirty="0"/>
              <a:t>. 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Edges</a:t>
            </a:r>
            <a:r>
              <a:rPr lang="ko-KR" altLang="en-US" sz="1400" dirty="0"/>
              <a:t>를 저장하는 것은 </a:t>
            </a:r>
            <a:r>
              <a:rPr lang="en-US" altLang="ko-KR" sz="1400" dirty="0"/>
              <a:t>a pair of values</a:t>
            </a:r>
            <a:r>
              <a:rPr lang="ko-KR" altLang="en-US" sz="1400" dirty="0"/>
              <a:t>를 저장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Value</a:t>
            </a:r>
            <a:r>
              <a:rPr lang="ko-KR" altLang="en-US" sz="1400" dirty="0"/>
              <a:t> 다음에 </a:t>
            </a:r>
            <a:r>
              <a:rPr lang="en-US" altLang="ko-KR" sz="1400" dirty="0"/>
              <a:t>value</a:t>
            </a:r>
            <a:r>
              <a:rPr lang="ko-KR" altLang="en-US" sz="1400" dirty="0"/>
              <a:t>가 있으면 </a:t>
            </a:r>
            <a:r>
              <a:rPr lang="en-US" altLang="ko-KR" sz="1400" dirty="0"/>
              <a:t>1, </a:t>
            </a:r>
            <a:r>
              <a:rPr lang="ko-KR" altLang="en-US" sz="1400" dirty="0"/>
              <a:t>없으면 </a:t>
            </a:r>
            <a:r>
              <a:rPr lang="en-US" altLang="ko-KR" sz="1400" dirty="0"/>
              <a:t>0</a:t>
            </a:r>
            <a:r>
              <a:rPr lang="ko-KR" altLang="en-US" sz="1400" dirty="0"/>
              <a:t>으로</a:t>
            </a:r>
            <a:r>
              <a:rPr lang="en-US" altLang="ko-KR" sz="1400" dirty="0"/>
              <a:t> </a:t>
            </a:r>
            <a:r>
              <a:rPr lang="ko-KR" altLang="en-US" sz="1400" dirty="0"/>
              <a:t>저장하는 </a:t>
            </a:r>
            <a:r>
              <a:rPr lang="en-US" altLang="ko-KR" sz="1400" dirty="0"/>
              <a:t>two-dimensional matrix</a:t>
            </a:r>
            <a:r>
              <a:rPr lang="ko-KR" altLang="en-US" sz="1400" dirty="0"/>
              <a:t>가 있다</a:t>
            </a:r>
            <a:r>
              <a:rPr lang="en-US" altLang="ko-KR" sz="1400" dirty="0"/>
              <a:t>. 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문제는 </a:t>
            </a:r>
            <a:r>
              <a:rPr lang="en-US" altLang="ko-KR" sz="1400" dirty="0"/>
              <a:t>dense graph</a:t>
            </a:r>
            <a:r>
              <a:rPr lang="ko-KR" altLang="en-US" sz="1400" dirty="0"/>
              <a:t>일수록 </a:t>
            </a:r>
            <a:r>
              <a:rPr lang="en-US" altLang="ko-KR" sz="1400" dirty="0"/>
              <a:t>vertexes</a:t>
            </a:r>
            <a:r>
              <a:rPr lang="ko-KR" altLang="en-US" sz="1400" dirty="0"/>
              <a:t>간 다양한 저장이 생긴다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아주 많은 </a:t>
            </a:r>
            <a:r>
              <a:rPr lang="en-US" altLang="ko-KR" sz="1400" dirty="0"/>
              <a:t>space</a:t>
            </a:r>
            <a:r>
              <a:rPr lang="ko-KR" altLang="en-US" sz="1400" dirty="0"/>
              <a:t>가 필요하고 지금까지도 감당할 수 없다고 한다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그래서 </a:t>
            </a:r>
            <a:r>
              <a:rPr lang="en-US" altLang="ko-KR" sz="1400" dirty="0"/>
              <a:t>adjacency list</a:t>
            </a:r>
            <a:r>
              <a:rPr lang="ko-KR" altLang="en-US" sz="1400" dirty="0"/>
              <a:t>를 활용해서 저장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4A61EA2-B89D-417B-BC64-8E9D8C372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89" y="1670514"/>
            <a:ext cx="6811519" cy="503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162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Representation of graph</a:t>
            </a:r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Adjacency</a:t>
            </a:r>
            <a:r>
              <a:rPr lang="ko-KR" altLang="en-US" sz="2400" dirty="0"/>
              <a:t> </a:t>
            </a:r>
            <a:r>
              <a:rPr lang="en-US" altLang="ko-KR" sz="2400" dirty="0"/>
              <a:t>List</a:t>
            </a:r>
            <a:r>
              <a:rPr lang="ko-KR" altLang="en-US" sz="2400" dirty="0"/>
              <a:t> </a:t>
            </a:r>
            <a:r>
              <a:rPr lang="en-US" altLang="ko-KR" sz="2400" dirty="0"/>
              <a:t>Representation</a:t>
            </a:r>
            <a:r>
              <a:rPr lang="ko-KR" altLang="en-US" sz="2400" dirty="0"/>
              <a:t> </a:t>
            </a:r>
            <a:r>
              <a:rPr lang="en-US" altLang="ko-KR" sz="2400" dirty="0"/>
              <a:t>for</a:t>
            </a:r>
            <a:r>
              <a:rPr lang="ko-KR" altLang="en-US" sz="2400" dirty="0"/>
              <a:t> </a:t>
            </a:r>
            <a:r>
              <a:rPr lang="en-US" altLang="ko-KR" sz="2400" dirty="0"/>
              <a:t>Sparse</a:t>
            </a:r>
            <a:r>
              <a:rPr lang="ko-KR" altLang="en-US" sz="2400" dirty="0"/>
              <a:t> </a:t>
            </a:r>
            <a:r>
              <a:rPr lang="en-US" altLang="ko-KR" sz="2400" dirty="0"/>
              <a:t>Graph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Dense graph</a:t>
            </a:r>
            <a:r>
              <a:rPr lang="ko-KR" altLang="en-US" sz="1400" dirty="0"/>
              <a:t>의</a:t>
            </a:r>
            <a:r>
              <a:rPr lang="en-US" altLang="ko-KR" sz="1400" dirty="0"/>
              <a:t> </a:t>
            </a:r>
            <a:r>
              <a:rPr lang="ko-KR" altLang="en-US" sz="1400" dirty="0"/>
              <a:t>경우 </a:t>
            </a:r>
            <a:r>
              <a:rPr lang="en-US" altLang="ko-KR" sz="1400" dirty="0"/>
              <a:t>Matrix</a:t>
            </a:r>
            <a:r>
              <a:rPr lang="ko-KR" altLang="en-US" sz="1400" dirty="0"/>
              <a:t>를 활용하여 저장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저장할 </a:t>
            </a:r>
            <a:r>
              <a:rPr lang="en-US" altLang="ko-KR" sz="1400" dirty="0"/>
              <a:t>edge</a:t>
            </a:r>
            <a:r>
              <a:rPr lang="ko-KR" altLang="en-US" sz="1400" dirty="0"/>
              <a:t>가 많기 때문에 </a:t>
            </a:r>
            <a:r>
              <a:rPr lang="en-US" altLang="ko-KR" sz="1400" dirty="0"/>
              <a:t>Matrix</a:t>
            </a:r>
            <a:r>
              <a:rPr lang="ko-KR" altLang="en-US" sz="1400" dirty="0"/>
              <a:t>를 활용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Adjacency Matrix : Array</a:t>
            </a:r>
            <a:r>
              <a:rPr lang="ko-KR" altLang="en-US" sz="1400" dirty="0"/>
              <a:t>를 활용하는 것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Adjacency List : linked list</a:t>
            </a:r>
            <a:r>
              <a:rPr lang="ko-KR" altLang="en-US" sz="1400" dirty="0"/>
              <a:t>를 활용하는 것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A[</a:t>
            </a:r>
            <a:r>
              <a:rPr lang="en-US" altLang="ko-KR" sz="1400" dirty="0" err="1"/>
              <a:t>i</a:t>
            </a:r>
            <a:r>
              <a:rPr lang="en-US" altLang="ko-KR" sz="1400" dirty="0"/>
              <a:t>][j] = 1 </a:t>
            </a:r>
            <a:r>
              <a:rPr lang="ko-KR" altLang="en-US" sz="1400" dirty="0"/>
              <a:t>이면 </a:t>
            </a:r>
            <a:r>
              <a:rPr lang="en-US" altLang="ko-KR" sz="1400" dirty="0"/>
              <a:t>vertex</a:t>
            </a:r>
            <a:r>
              <a:rPr lang="ko-KR" altLang="en-US" sz="1400" dirty="0"/>
              <a:t>가 존재  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A[</a:t>
            </a:r>
            <a:r>
              <a:rPr lang="en-US" altLang="ko-KR" sz="1400" dirty="0" err="1"/>
              <a:t>i</a:t>
            </a:r>
            <a:r>
              <a:rPr lang="en-US" altLang="ko-KR" sz="1400" dirty="0"/>
              <a:t>][j] = 0 </a:t>
            </a:r>
            <a:r>
              <a:rPr lang="ko-KR" altLang="en-US" sz="1400" dirty="0"/>
              <a:t>이면 </a:t>
            </a:r>
            <a:r>
              <a:rPr lang="en-US" altLang="ko-KR" sz="1400" dirty="0"/>
              <a:t>vertex</a:t>
            </a:r>
            <a:r>
              <a:rPr lang="ko-KR" altLang="en-US" sz="1400" dirty="0"/>
              <a:t>가 존재 하지 않음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Adjacency Matrix</a:t>
            </a:r>
            <a:r>
              <a:rPr lang="ko-KR" altLang="en-US" sz="1400" dirty="0"/>
              <a:t>를 </a:t>
            </a:r>
            <a:r>
              <a:rPr lang="en-US" altLang="ko-KR" sz="1400" dirty="0"/>
              <a:t>weighted graph</a:t>
            </a:r>
            <a:r>
              <a:rPr lang="ko-KR" altLang="en-US" sz="1400" dirty="0"/>
              <a:t>에 사용하면 </a:t>
            </a:r>
            <a:r>
              <a:rPr lang="en-US" altLang="ko-KR" sz="1400" dirty="0"/>
              <a:t>0</a:t>
            </a:r>
            <a:r>
              <a:rPr lang="ko-KR" altLang="en-US" sz="1400" dirty="0"/>
              <a:t>과</a:t>
            </a:r>
            <a:r>
              <a:rPr lang="en-US" altLang="ko-KR" sz="1400" dirty="0"/>
              <a:t>1 </a:t>
            </a:r>
            <a:r>
              <a:rPr lang="ko-KR" altLang="en-US" sz="1400" dirty="0"/>
              <a:t>대신에 </a:t>
            </a:r>
            <a:r>
              <a:rPr lang="en-US" altLang="ko-KR" sz="1400" dirty="0"/>
              <a:t>edge weight value</a:t>
            </a:r>
            <a:r>
              <a:rPr lang="ko-KR" altLang="en-US" sz="1400" dirty="0"/>
              <a:t>를 사용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A, B, C, D</a:t>
            </a:r>
            <a:r>
              <a:rPr lang="ko-KR" altLang="en-US" sz="1400" dirty="0"/>
              <a:t>에 </a:t>
            </a:r>
            <a:r>
              <a:rPr lang="en-US" altLang="ko-KR" sz="1400" dirty="0"/>
              <a:t>index</a:t>
            </a:r>
            <a:r>
              <a:rPr lang="ko-KR" altLang="en-US" sz="1400" dirty="0"/>
              <a:t>번호를 </a:t>
            </a:r>
            <a:r>
              <a:rPr lang="en-US" altLang="ko-KR" sz="1400" dirty="0"/>
              <a:t>0, 1, 2, 3</a:t>
            </a:r>
            <a:r>
              <a:rPr lang="ko-KR" altLang="en-US" sz="1400" dirty="0"/>
              <a:t>으로</a:t>
            </a:r>
            <a:r>
              <a:rPr lang="en-US" altLang="ko-KR" sz="1400" dirty="0"/>
              <a:t> </a:t>
            </a:r>
            <a:r>
              <a:rPr lang="ko-KR" altLang="en-US" sz="1400" dirty="0"/>
              <a:t>부여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Weighted graph</a:t>
            </a:r>
            <a:r>
              <a:rPr lang="ko-KR" altLang="en-US" sz="1400" dirty="0"/>
              <a:t>는 </a:t>
            </a:r>
            <a:r>
              <a:rPr lang="en-US" altLang="ko-KR" sz="1400" dirty="0"/>
              <a:t>0,1</a:t>
            </a:r>
            <a:r>
              <a:rPr lang="ko-KR" altLang="en-US" sz="1400" dirty="0"/>
              <a:t>대시 </a:t>
            </a:r>
            <a:r>
              <a:rPr lang="en-US" altLang="ko-KR" sz="1400" dirty="0"/>
              <a:t>weight</a:t>
            </a:r>
            <a:r>
              <a:rPr lang="ko-KR" altLang="en-US" sz="1400" dirty="0"/>
              <a:t>로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Matrix</a:t>
            </a:r>
            <a:r>
              <a:rPr lang="ko-KR" altLang="en-US" sz="1400" dirty="0"/>
              <a:t>는 </a:t>
            </a:r>
            <a:r>
              <a:rPr lang="en-US" altLang="ko-KR" sz="1400" dirty="0"/>
              <a:t>0</a:t>
            </a:r>
            <a:r>
              <a:rPr lang="ko-KR" altLang="en-US" sz="1400" dirty="0"/>
              <a:t>이 많음 </a:t>
            </a:r>
            <a:r>
              <a:rPr lang="en-US" altLang="ko-KR" sz="1400" dirty="0"/>
              <a:t>– </a:t>
            </a:r>
            <a:r>
              <a:rPr lang="ko-KR" altLang="en-US" sz="1400" dirty="0"/>
              <a:t>매우 </a:t>
            </a:r>
            <a:r>
              <a:rPr lang="en-US" altLang="ko-KR" sz="1400" dirty="0"/>
              <a:t>sparse</a:t>
            </a:r>
            <a:r>
              <a:rPr lang="ko-KR" altLang="en-US" sz="1400" dirty="0"/>
              <a:t>하게 값이 저장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45EC796-BCF5-4C64-B793-9A3BBF763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49" y="1855432"/>
            <a:ext cx="6782331" cy="415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444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2. Representation of graph</a:t>
            </a:r>
            <a:endParaRPr lang="ko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Matrix Representation for Dense Graph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Matrix</a:t>
            </a:r>
            <a:r>
              <a:rPr lang="ko-KR" altLang="en-US" sz="1400" dirty="0"/>
              <a:t>는 </a:t>
            </a:r>
            <a:r>
              <a:rPr lang="en-US" altLang="ko-KR" sz="1400" dirty="0"/>
              <a:t>space</a:t>
            </a:r>
            <a:r>
              <a:rPr lang="ko-KR" altLang="en-US" sz="1400" dirty="0"/>
              <a:t>공간이 낭비가 많아서 </a:t>
            </a:r>
            <a:r>
              <a:rPr lang="en-US" altLang="ko-KR" sz="1400" dirty="0"/>
              <a:t>Adjacency list</a:t>
            </a:r>
            <a:r>
              <a:rPr lang="ko-KR" altLang="en-US" sz="1400" dirty="0"/>
              <a:t>를 활용한다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각 </a:t>
            </a:r>
            <a:r>
              <a:rPr lang="en-US" altLang="ko-KR" sz="1400" dirty="0"/>
              <a:t>vertex</a:t>
            </a:r>
            <a:r>
              <a:rPr lang="ko-KR" altLang="en-US" sz="1400" dirty="0"/>
              <a:t>에 대해서 </a:t>
            </a:r>
            <a:r>
              <a:rPr lang="en-US" altLang="ko-KR" sz="1400" dirty="0"/>
              <a:t>liked</a:t>
            </a:r>
            <a:r>
              <a:rPr lang="ko-KR" altLang="en-US" sz="1400" dirty="0"/>
              <a:t> </a:t>
            </a:r>
            <a:r>
              <a:rPr lang="en-US" altLang="ko-KR" sz="1400" dirty="0"/>
              <a:t>list</a:t>
            </a:r>
            <a:r>
              <a:rPr lang="ko-KR" altLang="en-US" sz="1400" dirty="0"/>
              <a:t>로 가는 레퍼런스를 하나 만든다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 err="1"/>
              <a:t>Edhe</a:t>
            </a:r>
            <a:r>
              <a:rPr lang="ko-KR" altLang="en-US" sz="1400" dirty="0"/>
              <a:t> </a:t>
            </a:r>
            <a:r>
              <a:rPr lang="en-US" altLang="ko-KR" sz="1400" dirty="0"/>
              <a:t>weight</a:t>
            </a:r>
            <a:r>
              <a:rPr lang="ko-KR" altLang="en-US" sz="1400" dirty="0"/>
              <a:t>는 </a:t>
            </a:r>
            <a:r>
              <a:rPr lang="en-US" altLang="ko-KR" sz="1400" dirty="0"/>
              <a:t>edge</a:t>
            </a:r>
            <a:r>
              <a:rPr lang="ko-KR" altLang="en-US" sz="1400" dirty="0"/>
              <a:t>의 </a:t>
            </a:r>
            <a:r>
              <a:rPr lang="en-US" altLang="ko-KR" sz="1400" dirty="0"/>
              <a:t>value</a:t>
            </a:r>
            <a:r>
              <a:rPr lang="ko-KR" altLang="en-US" sz="1400" dirty="0"/>
              <a:t>로 저장할 수 있음 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B</a:t>
            </a:r>
            <a:r>
              <a:rPr lang="ko-KR" altLang="en-US" sz="1400" dirty="0"/>
              <a:t>에서 출발하는 </a:t>
            </a:r>
            <a:r>
              <a:rPr lang="en-US" altLang="ko-KR" sz="1400" dirty="0"/>
              <a:t>edge</a:t>
            </a:r>
            <a:r>
              <a:rPr lang="ko-KR" altLang="en-US" sz="1400" dirty="0"/>
              <a:t>를 기록한다</a:t>
            </a:r>
            <a:r>
              <a:rPr lang="en-US" altLang="ko-KR" sz="1400" dirty="0"/>
              <a:t>. 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B-A, B-C, B-D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/>
              <a:t>Weight</a:t>
            </a:r>
            <a:r>
              <a:rPr lang="ko-KR" altLang="en-US" sz="1400" dirty="0"/>
              <a:t>도 같이 저장한다</a:t>
            </a:r>
            <a:r>
              <a:rPr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그래서 먼저 </a:t>
            </a:r>
            <a:r>
              <a:rPr lang="en-US" altLang="ko-KR" sz="1400" dirty="0"/>
              <a:t>Vertex</a:t>
            </a:r>
            <a:r>
              <a:rPr lang="ko-KR" altLang="en-US" sz="1400" dirty="0"/>
              <a:t>를 찾아가고 거기의 </a:t>
            </a:r>
            <a:r>
              <a:rPr lang="en-US" altLang="ko-KR" sz="1400" dirty="0"/>
              <a:t>Linked list</a:t>
            </a:r>
            <a:r>
              <a:rPr lang="ko-KR" altLang="en-US" sz="1400" dirty="0"/>
              <a:t>에 들어가 값을 찾으면 됨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상위 구조나 하위 구조는 </a:t>
            </a:r>
            <a:r>
              <a:rPr lang="en-US" altLang="ko-KR" sz="1400" dirty="0"/>
              <a:t>BST, Hash, Linked List</a:t>
            </a:r>
            <a:r>
              <a:rPr lang="ko-KR" altLang="en-US" sz="1400" dirty="0"/>
              <a:t>를 선택하여 사용할 수 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DCB3DF-1344-4320-9505-5330EF24C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22" y="2126827"/>
            <a:ext cx="7331742" cy="412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87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833C6-FAC3-442B-803D-3FB02DF07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1786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3. Traversing Problem – DFS and BFS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824331F3-9831-4A24-AC95-4771B0BCE333}"/>
              </a:ext>
            </a:extLst>
          </p:cNvPr>
          <p:cNvSpPr txBox="1">
            <a:spLocks/>
          </p:cNvSpPr>
          <p:nvPr/>
        </p:nvSpPr>
        <p:spPr>
          <a:xfrm>
            <a:off x="1307647" y="1180730"/>
            <a:ext cx="8022783" cy="43651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ko-KR" sz="2400" dirty="0"/>
              <a:t>Operations of graph data structure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60F032-B172-43E0-B147-16329887DE8F}"/>
              </a:ext>
            </a:extLst>
          </p:cNvPr>
          <p:cNvSpPr/>
          <p:nvPr/>
        </p:nvSpPr>
        <p:spPr>
          <a:xfrm>
            <a:off x="7620874" y="2196693"/>
            <a:ext cx="447051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/>
              <a:t>Traversing</a:t>
            </a:r>
            <a:r>
              <a:rPr lang="ko-KR" altLang="en-US" sz="1400" dirty="0"/>
              <a:t> </a:t>
            </a:r>
            <a:r>
              <a:rPr lang="en-US" altLang="ko-KR" sz="1400" dirty="0"/>
              <a:t>:</a:t>
            </a:r>
            <a:r>
              <a:rPr lang="ko-KR" altLang="en-US" sz="1400" dirty="0"/>
              <a:t> </a:t>
            </a:r>
            <a:r>
              <a:rPr lang="en-US" altLang="ko-KR" sz="1400" dirty="0"/>
              <a:t>graph</a:t>
            </a:r>
            <a:r>
              <a:rPr lang="ko-KR" altLang="en-US" sz="1400" dirty="0"/>
              <a:t>의 모든 </a:t>
            </a:r>
            <a:r>
              <a:rPr lang="en-US" altLang="ko-KR" sz="1400" dirty="0"/>
              <a:t>vertex</a:t>
            </a:r>
            <a:r>
              <a:rPr lang="ko-KR" altLang="en-US" sz="1400" dirty="0"/>
              <a:t>를 꺼내 오는 것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BFS</a:t>
            </a:r>
            <a:r>
              <a:rPr lang="ko-KR" altLang="en-US" sz="1400" dirty="0"/>
              <a:t> </a:t>
            </a:r>
            <a:r>
              <a:rPr lang="en-US" altLang="ko-KR" sz="1400" dirty="0"/>
              <a:t>traverse </a:t>
            </a:r>
            <a:r>
              <a:rPr lang="ko-KR" altLang="en-US" sz="1400" dirty="0"/>
              <a:t>와 </a:t>
            </a:r>
            <a:r>
              <a:rPr lang="en-US" altLang="ko-KR" sz="1400" dirty="0"/>
              <a:t>DFS traverse </a:t>
            </a:r>
            <a:r>
              <a:rPr lang="ko-KR" altLang="en-US" sz="1400" dirty="0"/>
              <a:t>의 방법이 있다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목적지에 가장 빠르게 갈 수 있는 </a:t>
            </a:r>
            <a:r>
              <a:rPr lang="en-US" altLang="ko-KR" sz="1400" dirty="0"/>
              <a:t>path</a:t>
            </a:r>
            <a:r>
              <a:rPr lang="ko-KR" altLang="en-US" sz="1400" dirty="0"/>
              <a:t>를 </a:t>
            </a:r>
            <a:r>
              <a:rPr lang="ko-KR" altLang="en-US" sz="1400" dirty="0" err="1"/>
              <a:t>구하는것도</a:t>
            </a:r>
            <a:r>
              <a:rPr lang="ko-KR" altLang="en-US" sz="1400" dirty="0"/>
              <a:t> 있다</a:t>
            </a:r>
            <a:r>
              <a:rPr lang="en-US" altLang="ko-KR" sz="1400" dirty="0"/>
              <a:t>. 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전체 </a:t>
            </a:r>
            <a:r>
              <a:rPr lang="en-US" altLang="ko-KR" sz="1400" dirty="0"/>
              <a:t>vertexes</a:t>
            </a:r>
            <a:r>
              <a:rPr lang="ko-KR" altLang="en-US" sz="1400" dirty="0"/>
              <a:t>를 통제하기 위한 어떤 </a:t>
            </a:r>
            <a:r>
              <a:rPr lang="en-US" altLang="ko-KR" sz="1400" dirty="0"/>
              <a:t>edge</a:t>
            </a:r>
            <a:r>
              <a:rPr lang="ko-KR" altLang="en-US" sz="1400" dirty="0"/>
              <a:t>를 활용할 수 있는지 알아보는 </a:t>
            </a:r>
            <a:r>
              <a:rPr lang="en-US" altLang="ko-KR" sz="1400" dirty="0"/>
              <a:t>subset</a:t>
            </a:r>
            <a:r>
              <a:rPr lang="ko-KR" altLang="en-US" sz="1400" dirty="0"/>
              <a:t>을 찾아내는 것도 있다</a:t>
            </a:r>
            <a:r>
              <a:rPr lang="en-US" altLang="ko-KR" sz="1400" dirty="0"/>
              <a:t>. </a:t>
            </a:r>
          </a:p>
          <a:p>
            <a:pPr marL="285750" indent="-285750">
              <a:buFontTx/>
              <a:buChar char="-"/>
            </a:pPr>
            <a:endParaRPr lang="ko-KR" altLang="en-US" sz="1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FFAB468-0EFC-4AC8-AF29-1D080E1FE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30" y="1906348"/>
            <a:ext cx="7213262" cy="421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09929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패싯</Template>
  <TotalTime>333</TotalTime>
  <Words>965</Words>
  <Application>Microsoft Office PowerPoint</Application>
  <PresentationFormat>와이드스크린</PresentationFormat>
  <Paragraphs>133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Wingdings 3</vt:lpstr>
      <vt:lpstr>패싯</vt:lpstr>
      <vt:lpstr>3. Data Structure and Algorithms 2</vt:lpstr>
      <vt:lpstr>목차</vt:lpstr>
      <vt:lpstr>1. Graph</vt:lpstr>
      <vt:lpstr>1. Graph</vt:lpstr>
      <vt:lpstr>1. Graph</vt:lpstr>
      <vt:lpstr>2. Representation of graph</vt:lpstr>
      <vt:lpstr>2. Representation of graph</vt:lpstr>
      <vt:lpstr>2. Representation of graph</vt:lpstr>
      <vt:lpstr>3. Traversing Problem – DFS and BFS </vt:lpstr>
      <vt:lpstr>3. Traversing Problem – DFS and BFS </vt:lpstr>
      <vt:lpstr>3. Traversing Problem – DFS and BFS </vt:lpstr>
      <vt:lpstr>3. Traversing Problem – DFS and BFS </vt:lpstr>
      <vt:lpstr>4. Shortest Path Problem – Dijkstra’s Algorithm 1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heechul4296@gmail.com</dc:creator>
  <cp:lastModifiedBy>hclee</cp:lastModifiedBy>
  <cp:revision>38</cp:revision>
  <dcterms:created xsi:type="dcterms:W3CDTF">2020-06-18T13:12:50Z</dcterms:created>
  <dcterms:modified xsi:type="dcterms:W3CDTF">2020-06-22T12:09:01Z</dcterms:modified>
</cp:coreProperties>
</file>

<file path=docProps/thumbnail.jpeg>
</file>